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gif" ContentType="image/gif"/>
  <Default Extension="jpg" ContentType="image/jpeg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31"/>
  </p:normalViewPr>
  <p:slideViewPr>
    <p:cSldViewPr snapToGrid="0" snapToObjects="1">
      <p:cViewPr>
        <p:scale>
          <a:sx n="107" d="100"/>
          <a:sy n="107" d="100"/>
        </p:scale>
        <p:origin x="-648" y="-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11/29/15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11/29/15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11/29/15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11/29/15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11/29/15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11/29/15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11/29/15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11/29/15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11/29/15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11/29/15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11/29/15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11/29/15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emf"/><Relationship Id="rId3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Relationship Id="rId3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Relationship Id="rId3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Relationship Id="rId3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Swinging Atwood Machine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Michael Kister &amp; Alli Behr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803" y="343525"/>
            <a:ext cx="2032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0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Bifurcation Diagram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203" y="1969476"/>
            <a:ext cx="8358554" cy="417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03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Poincaré</a:t>
            </a:r>
            <a:r>
              <a:rPr lang="en-US" dirty="0" smtClean="0"/>
              <a:t> 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438400"/>
            <a:ext cx="10058400" cy="3430694"/>
          </a:xfrm>
        </p:spPr>
        <p:txBody>
          <a:bodyPr/>
          <a:lstStyle/>
          <a:p>
            <a:pPr marL="460375" indent="-460375">
              <a:buFont typeface="Wingdings" charset="2"/>
              <a:buChar char="Ø"/>
            </a:pPr>
            <a:r>
              <a:rPr lang="en-US" dirty="0" smtClean="0"/>
              <a:t>Plot radius, radial momentum, and angle</a:t>
            </a:r>
          </a:p>
          <a:p>
            <a:pPr marL="460375" indent="-460375">
              <a:buFont typeface="Wingdings" charset="2"/>
              <a:buChar char="Ø"/>
            </a:pPr>
            <a:r>
              <a:rPr lang="en-US" dirty="0" smtClean="0"/>
              <a:t>Find </a:t>
            </a:r>
            <a:r>
              <a:rPr lang="en-US" dirty="0" smtClean="0"/>
              <a:t>times when the </a:t>
            </a:r>
            <a:r>
              <a:rPr lang="en-US" dirty="0" smtClean="0"/>
              <a:t>angle is </a:t>
            </a:r>
            <a:r>
              <a:rPr lang="en-US" dirty="0" smtClean="0"/>
              <a:t>0</a:t>
            </a:r>
          </a:p>
          <a:p>
            <a:pPr marL="460375" indent="-460375">
              <a:buFont typeface="Wingdings" charset="2"/>
              <a:buChar char="Ø"/>
            </a:pPr>
            <a:r>
              <a:rPr lang="en-US" dirty="0" smtClean="0"/>
              <a:t>Determine the radii and radial momenta for these times</a:t>
            </a:r>
          </a:p>
          <a:p>
            <a:pPr marL="460375" indent="-460375">
              <a:buFont typeface="Wingdings" charset="2"/>
              <a:buChar char="Ø"/>
            </a:pPr>
            <a:r>
              <a:rPr lang="en-US" dirty="0" smtClean="0"/>
              <a:t>Plot these values for various initial values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192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69"/>
          <a:stretch/>
        </p:blipFill>
        <p:spPr>
          <a:xfrm>
            <a:off x="2667000" y="0"/>
            <a:ext cx="6858000" cy="628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735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Swinging Atwood Machine</a:t>
            </a:r>
            <a:endParaRPr lang="en-US" dirty="0"/>
          </a:p>
        </p:txBody>
      </p:sp>
      <p:cxnSp>
        <p:nvCxnSpPr>
          <p:cNvPr id="8" name="Straight Connector 7"/>
          <p:cNvCxnSpPr>
            <a:stCxn id="4" idx="0"/>
            <a:endCxn id="3" idx="0"/>
          </p:cNvCxnSpPr>
          <p:nvPr/>
        </p:nvCxnSpPr>
        <p:spPr>
          <a:xfrm>
            <a:off x="4926767" y="2595797"/>
            <a:ext cx="23059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929203" y="4202599"/>
            <a:ext cx="951876" cy="9518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M</a:t>
            </a:r>
            <a:endParaRPr lang="en-US" sz="4400" dirty="0"/>
          </a:p>
        </p:txBody>
      </p:sp>
      <p:cxnSp>
        <p:nvCxnSpPr>
          <p:cNvPr id="13" name="Straight Connector 12"/>
          <p:cNvCxnSpPr>
            <a:stCxn id="3" idx="6"/>
            <a:endCxn id="11" idx="0"/>
          </p:cNvCxnSpPr>
          <p:nvPr/>
        </p:nvCxnSpPr>
        <p:spPr>
          <a:xfrm>
            <a:off x="7405141" y="2768184"/>
            <a:ext cx="0" cy="1434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7060367" y="2595797"/>
            <a:ext cx="344774" cy="3447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310758" y="3485391"/>
            <a:ext cx="567559" cy="56755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</a:t>
            </a:r>
            <a:endParaRPr lang="en-US" sz="2400" dirty="0"/>
          </a:p>
        </p:txBody>
      </p:sp>
      <p:cxnSp>
        <p:nvCxnSpPr>
          <p:cNvPr id="20" name="Straight Connector 19"/>
          <p:cNvCxnSpPr>
            <a:stCxn id="4" idx="1"/>
            <a:endCxn id="18" idx="7"/>
          </p:cNvCxnSpPr>
          <p:nvPr/>
        </p:nvCxnSpPr>
        <p:spPr>
          <a:xfrm flipH="1">
            <a:off x="3795200" y="2646288"/>
            <a:ext cx="1009671" cy="9222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4754380" y="2595797"/>
            <a:ext cx="344774" cy="3447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3772614" y="2656011"/>
            <a:ext cx="687483" cy="627937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625857" y="3026066"/>
            <a:ext cx="0" cy="91865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/>
          <p:cNvSpPr/>
          <p:nvPr/>
        </p:nvSpPr>
        <p:spPr>
          <a:xfrm rot="10800000">
            <a:off x="3962314" y="1631344"/>
            <a:ext cx="1928906" cy="1928906"/>
          </a:xfrm>
          <a:prstGeom prst="arc">
            <a:avLst/>
          </a:prstGeom>
          <a:ln>
            <a:solidFill>
              <a:schemeClr val="accent1">
                <a:lumMod val="75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42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Hamiltonian Approach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132" y="2433397"/>
            <a:ext cx="9408695" cy="18025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309" y="4893093"/>
            <a:ext cx="5006340" cy="88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05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Hamiltonian Approach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740" y="2487272"/>
            <a:ext cx="7269480" cy="7698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170" y="4007048"/>
            <a:ext cx="8770620" cy="132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2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Bifurcation Diagram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820" y="1824908"/>
            <a:ext cx="4465320" cy="446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236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Bifurcation Diagram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820" y="1824908"/>
            <a:ext cx="4465320" cy="44653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868" y="1824908"/>
            <a:ext cx="4462272" cy="446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36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Bifurcation Diagram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820" y="1824908"/>
            <a:ext cx="4465320" cy="44653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868" y="1824908"/>
            <a:ext cx="4462272" cy="446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58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Bifurcation Diagram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820" y="1824908"/>
            <a:ext cx="4465320" cy="44653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868" y="1827956"/>
            <a:ext cx="4462272" cy="446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66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Bifurcation Diagram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6" y="2374235"/>
            <a:ext cx="11809828" cy="314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2962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286</TotalTime>
  <Words>62</Words>
  <Application>Microsoft Macintosh PowerPoint</Application>
  <PresentationFormat>Widescreen</PresentationFormat>
  <Paragraphs>18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Wingdings</vt:lpstr>
      <vt:lpstr>Retrospect</vt:lpstr>
      <vt:lpstr>Swinging Atwood Machine</vt:lpstr>
      <vt:lpstr>Swinging Atwood Machine</vt:lpstr>
      <vt:lpstr>Hamiltonian Approach</vt:lpstr>
      <vt:lpstr>Hamiltonian Approach</vt:lpstr>
      <vt:lpstr>Bifurcation Diagram</vt:lpstr>
      <vt:lpstr>Bifurcation Diagram</vt:lpstr>
      <vt:lpstr>Bifurcation Diagram</vt:lpstr>
      <vt:lpstr>Bifurcation Diagram</vt:lpstr>
      <vt:lpstr>Bifurcation Diagram</vt:lpstr>
      <vt:lpstr>Bifurcation Diagram</vt:lpstr>
      <vt:lpstr>Poincaré Maps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Swinging Atwood Machine</dc:title>
  <dc:creator>Michael Kister</dc:creator>
  <cp:lastModifiedBy>Michael Kister</cp:lastModifiedBy>
  <cp:revision>12</cp:revision>
  <dcterms:created xsi:type="dcterms:W3CDTF">2015-11-29T21:13:38Z</dcterms:created>
  <dcterms:modified xsi:type="dcterms:W3CDTF">2015-11-30T02:04:55Z</dcterms:modified>
</cp:coreProperties>
</file>